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D54C-51A6-475A-9089-00EBB2E6B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craftsmanship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5DF13-C423-48EA-A9C9-76DC648D81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is it and why is it important? </a:t>
            </a:r>
          </a:p>
        </p:txBody>
      </p:sp>
    </p:spTree>
    <p:extLst>
      <p:ext uri="{BB962C8B-B14F-4D97-AF65-F5344CB8AC3E}">
        <p14:creationId xmlns:p14="http://schemas.microsoft.com/office/powerpoint/2010/main" val="2553910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4171-429B-4C1C-A95B-9FCE243C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crafts·man·ship</a:t>
            </a:r>
            <a:br>
              <a:rPr lang="en-US" dirty="0"/>
            </a:br>
            <a:r>
              <a:rPr lang="en-US" dirty="0"/>
              <a:t>ˈ</a:t>
            </a:r>
            <a:r>
              <a:rPr lang="en-US" sz="1800" dirty="0" err="1"/>
              <a:t>kraf</a:t>
            </a:r>
            <a:r>
              <a:rPr lang="en-US" sz="1800" dirty="0"/>
              <a:t>(t)</a:t>
            </a:r>
            <a:r>
              <a:rPr lang="en-US" sz="1800" dirty="0" err="1"/>
              <a:t>smənˌSHip</a:t>
            </a:r>
            <a:r>
              <a:rPr lang="en-US" sz="1800" dirty="0"/>
              <a:t>/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A0B49-8AFA-4825-BBCA-FA33E228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1189381"/>
          </a:xfrm>
        </p:spPr>
        <p:txBody>
          <a:bodyPr/>
          <a:lstStyle/>
          <a:p>
            <a:r>
              <a:rPr lang="en-US" dirty="0"/>
              <a:t>Craftsmanship is the quality that comes from creating with </a:t>
            </a:r>
            <a:r>
              <a:rPr lang="en-US" b="1" dirty="0"/>
              <a:t>passion</a:t>
            </a:r>
            <a:r>
              <a:rPr lang="en-US" dirty="0"/>
              <a:t>, </a:t>
            </a:r>
            <a:r>
              <a:rPr lang="en-US" b="1" dirty="0"/>
              <a:t>care</a:t>
            </a:r>
            <a:r>
              <a:rPr lang="en-US" dirty="0"/>
              <a:t>, and </a:t>
            </a:r>
            <a:r>
              <a:rPr lang="en-US" b="1" dirty="0"/>
              <a:t>attention to detail</a:t>
            </a:r>
            <a:r>
              <a:rPr lang="en-US" dirty="0"/>
              <a:t>. It is a quality that is honed, refined, and practiced.</a:t>
            </a:r>
          </a:p>
        </p:txBody>
      </p:sp>
    </p:spTree>
    <p:extLst>
      <p:ext uri="{BB962C8B-B14F-4D97-AF65-F5344CB8AC3E}">
        <p14:creationId xmlns:p14="http://schemas.microsoft.com/office/powerpoint/2010/main" val="270052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419CA0-BFB4-4390-AB8F-5DBFCA45D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E9C81-ACBE-459E-A7D5-2BB824B68F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EC5C75-E28F-4899-9C2E-39431B82B7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AAE0A1-60AD-4190-B85D-2DD8148369C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F4C623-16D7-4722-8EFB-A5B0E3BC07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BDCB18-ABE5-43B0-8B68-89FEDAECB8B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1C54DBB-0BB1-4DFE-B986-128E31297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" t="4985" r="4376" b="5302"/>
          <a:stretch/>
        </p:blipFill>
        <p:spPr>
          <a:xfrm>
            <a:off x="7477387" y="482170"/>
            <a:ext cx="4074533" cy="5289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0810F-54D0-48A2-A943-FD5684C5E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does craftsmanship look like?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3696" y="2015732"/>
            <a:ext cx="7080694" cy="3838313"/>
          </a:xfrm>
        </p:spPr>
        <p:txBody>
          <a:bodyPr>
            <a:normAutofit/>
          </a:bodyPr>
          <a:lstStyle/>
          <a:p>
            <a:r>
              <a:rPr lang="en-US" dirty="0"/>
              <a:t>Teacher will type students responses here…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6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94BE-1BF0-4E2E-9407-A6268280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19" y="347088"/>
            <a:ext cx="6624438" cy="1830584"/>
          </a:xfrm>
        </p:spPr>
        <p:txBody>
          <a:bodyPr>
            <a:normAutofit/>
          </a:bodyPr>
          <a:lstStyle/>
          <a:p>
            <a:r>
              <a:rPr lang="en-US" dirty="0"/>
              <a:t>What qualities do you see in this work that demonstrates  craftsmanship?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FF1798-AB18-47FF-B531-1B96BA0272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55" r="2955"/>
          <a:stretch>
            <a:fillRect/>
          </a:stretch>
        </p:blipFill>
        <p:spPr>
          <a:xfrm>
            <a:off x="7992413" y="898077"/>
            <a:ext cx="3102935" cy="42981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7EF7D5-8463-4E9C-95D3-1B7FF2529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877" y="2080763"/>
            <a:ext cx="5524404" cy="3565892"/>
          </a:xfrm>
        </p:spPr>
        <p:txBody>
          <a:bodyPr/>
          <a:lstStyle/>
          <a:p>
            <a:r>
              <a:rPr lang="en-US" dirty="0"/>
              <a:t>Teacher will type student responses below…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5BBE8-310A-44EA-AFB1-8B443C745F68}"/>
              </a:ext>
            </a:extLst>
          </p:cNvPr>
          <p:cNvSpPr txBox="1"/>
          <p:nvPr/>
        </p:nvSpPr>
        <p:spPr>
          <a:xfrm>
            <a:off x="5945708" y="5077842"/>
            <a:ext cx="207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Nicole Eisenman</a:t>
            </a:r>
          </a:p>
          <a:p>
            <a:r>
              <a:rPr lang="de-DE" sz="1200" dirty="0"/>
              <a:t>Beach Runner (Clara)</a:t>
            </a:r>
          </a:p>
          <a:p>
            <a:r>
              <a:rPr lang="de-DE" sz="1200" dirty="0"/>
              <a:t>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037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46576-85ED-4721-B20D-564815D4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305773" cy="1830584"/>
          </a:xfrm>
        </p:spPr>
        <p:txBody>
          <a:bodyPr>
            <a:normAutofit/>
          </a:bodyPr>
          <a:lstStyle/>
          <a:p>
            <a:r>
              <a:rPr lang="en-US" dirty="0"/>
              <a:t>What does an artist tell the  viewer when they exhibit craftsmanship in their work?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72314A4-DD10-4F39-8BA6-43D7DBD2E3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595" t="6968" r="13212" b="11045"/>
          <a:stretch/>
        </p:blipFill>
        <p:spPr>
          <a:xfrm>
            <a:off x="7475456" y="354756"/>
            <a:ext cx="4081806" cy="538418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6A01C-D1E0-4E80-A704-26EFEE856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1747520"/>
            <a:ext cx="6461760" cy="3799840"/>
          </a:xfrm>
        </p:spPr>
        <p:txBody>
          <a:bodyPr/>
          <a:lstStyle/>
          <a:p>
            <a:r>
              <a:rPr lang="en-US" dirty="0"/>
              <a:t>Teacher will type student responses below…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D64D0-6B07-4E3A-8C65-D3EEA1913739}"/>
              </a:ext>
            </a:extLst>
          </p:cNvPr>
          <p:cNvSpPr txBox="1"/>
          <p:nvPr/>
        </p:nvSpPr>
        <p:spPr>
          <a:xfrm>
            <a:off x="5986021" y="4845377"/>
            <a:ext cx="1414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Abraham </a:t>
            </a:r>
            <a:r>
              <a:rPr lang="en-US" sz="1200" dirty="0" err="1"/>
              <a:t>Cruzvillegas</a:t>
            </a:r>
            <a:endParaRPr lang="en-US" sz="1200" dirty="0"/>
          </a:p>
          <a:p>
            <a:r>
              <a:rPr lang="en-US" sz="1200" dirty="0" err="1"/>
              <a:t>Autoconclusión</a:t>
            </a:r>
            <a:r>
              <a:rPr lang="en-US" sz="1200" dirty="0"/>
              <a:t> (for </a:t>
            </a:r>
            <a:r>
              <a:rPr lang="en-US" sz="1200" dirty="0" err="1"/>
              <a:t>Parkett</a:t>
            </a:r>
            <a:r>
              <a:rPr lang="en-US" sz="1200" dirty="0"/>
              <a:t> no. 97)</a:t>
            </a:r>
          </a:p>
          <a:p>
            <a:r>
              <a:rPr lang="en-US" sz="12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41417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A8EA-4485-48CC-A650-F9434E89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2905"/>
            <a:ext cx="7654565" cy="851950"/>
          </a:xfrm>
        </p:spPr>
        <p:txBody>
          <a:bodyPr/>
          <a:lstStyle/>
          <a:p>
            <a:r>
              <a:rPr lang="en-US" dirty="0"/>
              <a:t>Why is craftsmanship important </a:t>
            </a:r>
            <a:br>
              <a:rPr lang="en-US" dirty="0"/>
            </a:br>
            <a:r>
              <a:rPr lang="en-US" dirty="0"/>
              <a:t>to you as an artist?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B92D9-6666-4873-B3D5-C15EB67E0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606" b="10246"/>
          <a:stretch/>
        </p:blipFill>
        <p:spPr>
          <a:xfrm>
            <a:off x="7340600" y="-871806"/>
            <a:ext cx="5204141" cy="77298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63CF0-8DCA-4CBF-A2D5-39CE752DF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121" y="1190521"/>
            <a:ext cx="7428322" cy="4748366"/>
          </a:xfrm>
        </p:spPr>
        <p:txBody>
          <a:bodyPr/>
          <a:lstStyle/>
          <a:p>
            <a:r>
              <a:rPr lang="en-US" dirty="0"/>
              <a:t>Teacher will type your responses here…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92E81-8DBB-4546-AE31-24DE9E687FFF}"/>
              </a:ext>
            </a:extLst>
          </p:cNvPr>
          <p:cNvSpPr txBox="1"/>
          <p:nvPr/>
        </p:nvSpPr>
        <p:spPr>
          <a:xfrm>
            <a:off x="7004116" y="4279770"/>
            <a:ext cx="1470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Nick Cave</a:t>
            </a:r>
          </a:p>
          <a:p>
            <a:r>
              <a:rPr lang="en-US" sz="1200" dirty="0" err="1"/>
              <a:t>Soundsuit</a:t>
            </a:r>
            <a:endParaRPr lang="en-US" sz="1200" dirty="0"/>
          </a:p>
          <a:p>
            <a:r>
              <a:rPr lang="en-US" sz="12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42146319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</TotalTime>
  <Words>113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Gallery</vt:lpstr>
      <vt:lpstr>craftsmanship</vt:lpstr>
      <vt:lpstr>crafts·man·ship ˈkraf(t)smənˌSHip/</vt:lpstr>
      <vt:lpstr>What does craftsmanship look like? </vt:lpstr>
      <vt:lpstr>What qualities do you see in this work that demonstrates  craftsmanship? </vt:lpstr>
      <vt:lpstr>What does an artist tell the  viewer when they exhibit craftsmanship in their work? </vt:lpstr>
      <vt:lpstr>Why is craftsmanship important  to you as an artist?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craftsmanship</dc:title>
  <dc:creator>shantinsn@gmail.com</dc:creator>
  <cp:lastModifiedBy>shantinsn@gmail.com</cp:lastModifiedBy>
  <cp:revision>5</cp:revision>
  <dcterms:created xsi:type="dcterms:W3CDTF">2017-10-12T20:56:34Z</dcterms:created>
  <dcterms:modified xsi:type="dcterms:W3CDTF">2017-10-12T21:40:55Z</dcterms:modified>
</cp:coreProperties>
</file>