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-app.cuseum.com/?ica-bosto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E9D79-43B3-4DC4-887F-29AAD3AB09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 we find meaning in art?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D253-433D-4F28-AB20-242D41DF09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An investigation into the complexities of understanding art</a:t>
            </a:r>
          </a:p>
        </p:txBody>
      </p:sp>
    </p:spTree>
    <p:extLst>
      <p:ext uri="{BB962C8B-B14F-4D97-AF65-F5344CB8AC3E}">
        <p14:creationId xmlns:p14="http://schemas.microsoft.com/office/powerpoint/2010/main" val="1001095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7F755-3BE5-4EF0-975C-5F1E4914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450" y="358386"/>
            <a:ext cx="9612971" cy="1143324"/>
          </a:xfrm>
        </p:spPr>
        <p:txBody>
          <a:bodyPr/>
          <a:lstStyle/>
          <a:p>
            <a:r>
              <a:rPr lang="en-US" dirty="0"/>
              <a:t>Reflect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6A583-4ABC-4C5D-A084-AB5788F40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4074" y="1088346"/>
            <a:ext cx="9612971" cy="156339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3600" b="1" dirty="0"/>
              <a:t>Directions:</a:t>
            </a:r>
          </a:p>
          <a:p>
            <a:pPr algn="l"/>
            <a:r>
              <a:rPr lang="en-US" sz="3600" dirty="0"/>
              <a:t>Answer the following questions using words and/or visuals.</a:t>
            </a:r>
          </a:p>
          <a:p>
            <a:pPr algn="l"/>
            <a:r>
              <a:rPr lang="en-US" sz="3600" dirty="0"/>
              <a:t>Take 10-15 minutes. 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3802CA-3F98-40CA-80B8-B922F478181E}"/>
              </a:ext>
            </a:extLst>
          </p:cNvPr>
          <p:cNvSpPr txBox="1"/>
          <p:nvPr/>
        </p:nvSpPr>
        <p:spPr>
          <a:xfrm>
            <a:off x="895858" y="2581275"/>
            <a:ext cx="100488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How did this learning experience shape your thinking about understanding?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How do artists communicate?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As an artist, what are some barriers to the way in which you communicate? In other words, what problems have you encountered when you’ve wanted to communicate a thought or an idea through art?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How have these barriers inhibited your viewers from understanding your art? </a:t>
            </a:r>
          </a:p>
        </p:txBody>
      </p:sp>
    </p:spTree>
    <p:extLst>
      <p:ext uri="{BB962C8B-B14F-4D97-AF65-F5344CB8AC3E}">
        <p14:creationId xmlns:p14="http://schemas.microsoft.com/office/powerpoint/2010/main" val="3094637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F09BB-4AA4-475C-B572-BFF73B49F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of this learning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2AD9-CD74-4655-814C-5104B422B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14474"/>
            <a:ext cx="9601200" cy="3114675"/>
          </a:xfrm>
        </p:spPr>
        <p:txBody>
          <a:bodyPr>
            <a:noAutofit/>
          </a:bodyPr>
          <a:lstStyle/>
          <a:p>
            <a:r>
              <a:rPr lang="en-US" dirty="0"/>
              <a:t>You will use the “</a:t>
            </a:r>
            <a:r>
              <a:rPr lang="en-US" b="1" dirty="0"/>
              <a:t>think, pair, share</a:t>
            </a:r>
            <a:r>
              <a:rPr lang="en-US" dirty="0"/>
              <a:t>” thinking routine</a:t>
            </a:r>
          </a:p>
          <a:p>
            <a:endParaRPr lang="en-US" sz="1400" dirty="0"/>
          </a:p>
          <a:p>
            <a:pPr lvl="1"/>
            <a:r>
              <a:rPr lang="en-US" sz="1400" b="1" dirty="0"/>
              <a:t>Think</a:t>
            </a:r>
            <a:r>
              <a:rPr lang="en-US" sz="1400" dirty="0"/>
              <a:t> – take 2-3 minutes to quietly think about the question while taking notes using words and/or images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r>
              <a:rPr lang="en-US" sz="1400" b="1" dirty="0"/>
              <a:t>Pair </a:t>
            </a:r>
            <a:r>
              <a:rPr lang="en-US" sz="1400" dirty="0"/>
              <a:t>– take 5 minutes to pair up with one learning partner to discuss your thinking</a:t>
            </a:r>
          </a:p>
          <a:p>
            <a:pPr marL="530352" lvl="1" indent="0">
              <a:buNone/>
            </a:pPr>
            <a:endParaRPr lang="en-US" sz="1400" dirty="0"/>
          </a:p>
          <a:p>
            <a:pPr marL="530352" lvl="1" indent="0">
              <a:buNone/>
            </a:pPr>
            <a:endParaRPr lang="en-US" sz="1400" dirty="0"/>
          </a:p>
          <a:p>
            <a:pPr lvl="1"/>
            <a:r>
              <a:rPr lang="en-US" sz="1400" b="1" dirty="0"/>
              <a:t>Share</a:t>
            </a:r>
            <a:r>
              <a:rPr lang="en-US" sz="1400" dirty="0"/>
              <a:t> – come together with all learning partners at your table and take 5 minutes per pair to share you and/or your (pair) partner’s thoughts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4C381A-2D02-4124-835B-579981A11C09}"/>
              </a:ext>
            </a:extLst>
          </p:cNvPr>
          <p:cNvSpPr txBox="1"/>
          <p:nvPr/>
        </p:nvSpPr>
        <p:spPr>
          <a:xfrm>
            <a:off x="1495425" y="4629149"/>
            <a:ext cx="99250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You will be asked to </a:t>
            </a:r>
            <a:r>
              <a:rPr lang="en-US" sz="2000" b="1" dirty="0"/>
              <a:t>stretch your thinking</a:t>
            </a:r>
          </a:p>
          <a:p>
            <a:endParaRPr lang="en-US" b="1" dirty="0"/>
          </a:p>
          <a:p>
            <a:r>
              <a:rPr lang="en-US" dirty="0"/>
              <a:t> 	-    </a:t>
            </a:r>
            <a:r>
              <a:rPr lang="en-US" sz="1400" dirty="0"/>
              <a:t>Take </a:t>
            </a:r>
            <a:r>
              <a:rPr lang="en-US" sz="1400" b="1" dirty="0"/>
              <a:t>risks</a:t>
            </a:r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dirty="0"/>
              <a:t>	-      Encourage your learning partners to </a:t>
            </a:r>
            <a:r>
              <a:rPr lang="en-US" sz="1400" b="1" dirty="0"/>
              <a:t>think out loud and respect this process</a:t>
            </a:r>
          </a:p>
        </p:txBody>
      </p:sp>
    </p:spTree>
    <p:extLst>
      <p:ext uri="{BB962C8B-B14F-4D97-AF65-F5344CB8AC3E}">
        <p14:creationId xmlns:p14="http://schemas.microsoft.com/office/powerpoint/2010/main" val="3907821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C1D5C8-32C4-4662-8C1F-9F13B1701F11}"/>
              </a:ext>
            </a:extLst>
          </p:cNvPr>
          <p:cNvSpPr txBox="1"/>
          <p:nvPr/>
        </p:nvSpPr>
        <p:spPr>
          <a:xfrm>
            <a:off x="1981200" y="1285875"/>
            <a:ext cx="9124950" cy="67403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What is something you understand well?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did you come to understand it?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you know you understand it?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DE06E-25BE-4113-B098-77BD4502DDF1}"/>
              </a:ext>
            </a:extLst>
          </p:cNvPr>
          <p:cNvSpPr txBox="1"/>
          <p:nvPr/>
        </p:nvSpPr>
        <p:spPr>
          <a:xfrm>
            <a:off x="1666875" y="323850"/>
            <a:ext cx="8401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Think, pair, share…</a:t>
            </a:r>
          </a:p>
        </p:txBody>
      </p:sp>
    </p:spTree>
    <p:extLst>
      <p:ext uri="{BB962C8B-B14F-4D97-AF65-F5344CB8AC3E}">
        <p14:creationId xmlns:p14="http://schemas.microsoft.com/office/powerpoint/2010/main" val="260358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4499B-82F4-4B08-A30F-A05838FEA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D9D4C-3967-4701-B23C-50CE90240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020" y="841375"/>
            <a:ext cx="5212080" cy="51752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do you understand about</a:t>
            </a:r>
          </a:p>
          <a:p>
            <a:pPr marL="0" indent="0">
              <a:buNone/>
            </a:pPr>
            <a:r>
              <a:rPr lang="en-US" dirty="0"/>
              <a:t> this work of art?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do you notice? </a:t>
            </a:r>
          </a:p>
          <a:p>
            <a:endParaRPr lang="en-US" dirty="0"/>
          </a:p>
          <a:p>
            <a:r>
              <a:rPr lang="en-US" dirty="0"/>
              <a:t>What do you feel? </a:t>
            </a:r>
          </a:p>
          <a:p>
            <a:endParaRPr lang="en-US" dirty="0"/>
          </a:p>
          <a:p>
            <a:r>
              <a:rPr lang="en-US" dirty="0"/>
              <a:t>What can you infer? </a:t>
            </a:r>
          </a:p>
          <a:p>
            <a:endParaRPr lang="en-US" dirty="0"/>
          </a:p>
          <a:p>
            <a:r>
              <a:rPr lang="en-US" dirty="0"/>
              <a:t>What curiosities do you have?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30E8B-46E4-4F7A-9403-2DEB0F89615A}"/>
              </a:ext>
            </a:extLst>
          </p:cNvPr>
          <p:cNvSpPr txBox="1"/>
          <p:nvPr/>
        </p:nvSpPr>
        <p:spPr>
          <a:xfrm>
            <a:off x="6172200" y="95250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Think, pair, share…</a:t>
            </a:r>
          </a:p>
        </p:txBody>
      </p:sp>
      <p:pic>
        <p:nvPicPr>
          <p:cNvPr id="1026" name="Picture 2" descr="Image result for mark dion">
            <a:extLst>
              <a:ext uri="{FF2B5EF4-FFF2-40B4-BE49-F238E27FC236}">
                <a16:creationId xmlns:a16="http://schemas.microsoft.com/office/drawing/2014/main" id="{91421778-91A6-4A80-87CC-93A076088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9" y="26432"/>
            <a:ext cx="5069909" cy="683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232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6900-96B8-478F-AB02-1C739351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what do you understand?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6D045-E6A7-4980-B97C-3F453CA15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843684"/>
            <a:ext cx="4276725" cy="3011432"/>
          </a:xfrm>
        </p:spPr>
        <p:txBody>
          <a:bodyPr/>
          <a:lstStyle/>
          <a:p>
            <a:r>
              <a:rPr lang="en-US" sz="2000" dirty="0"/>
              <a:t>Title card: </a:t>
            </a:r>
          </a:p>
          <a:p>
            <a:pPr>
              <a:lnSpc>
                <a:spcPct val="100000"/>
              </a:lnSpc>
            </a:pPr>
            <a:r>
              <a:rPr lang="en-US" dirty="0"/>
              <a:t>Mark Dion, </a:t>
            </a:r>
            <a:r>
              <a:rPr lang="en-US" i="1" dirty="0"/>
              <a:t>Cabinet of Marine Debris</a:t>
            </a:r>
            <a:r>
              <a:rPr lang="en-US" dirty="0"/>
              <a:t>, 2014. Wood, class, metal, paint, assorted marine debris, plastic and rope, 113x84x32 inches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28374-B5FB-4E5A-A2CC-2711C41FA8AE}"/>
              </a:ext>
            </a:extLst>
          </p:cNvPr>
          <p:cNvSpPr txBox="1"/>
          <p:nvPr/>
        </p:nvSpPr>
        <p:spPr>
          <a:xfrm>
            <a:off x="5934075" y="830207"/>
            <a:ext cx="59912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does this information add to your understanding of this work of art?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What information do you now have, that you didn’t have before?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How does this change any interpretations you previously held?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 What questions or curiosities do you still have?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4D9A6D-4668-45FC-8E46-1132202CBB1C}"/>
              </a:ext>
            </a:extLst>
          </p:cNvPr>
          <p:cNvSpPr txBox="1"/>
          <p:nvPr/>
        </p:nvSpPr>
        <p:spPr>
          <a:xfrm>
            <a:off x="5934075" y="219075"/>
            <a:ext cx="427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Think, pair, share…</a:t>
            </a:r>
          </a:p>
        </p:txBody>
      </p:sp>
    </p:spTree>
    <p:extLst>
      <p:ext uri="{BB962C8B-B14F-4D97-AF65-F5344CB8AC3E}">
        <p14:creationId xmlns:p14="http://schemas.microsoft.com/office/powerpoint/2010/main" val="254796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449BC34D-9C23-4D6D-8213-1F471AF85B3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F9A0C1C-8ABC-401B-8FE9-AC9327C4C5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9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2050" name="Picture 2" descr="https://spotzer-prod.cuseum.com/uploads/attachment/file/17710/processed_Intro_Image_900.jpg?timestamp=20171004154311">
            <a:extLst>
              <a:ext uri="{FF2B5EF4-FFF2-40B4-BE49-F238E27FC236}">
                <a16:creationId xmlns:a16="http://schemas.microsoft.com/office/drawing/2014/main" id="{D33AA388-2F99-4F4E-91CF-A43E1AF9A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23" y="1639831"/>
            <a:ext cx="5659222" cy="377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FBFC54-2196-4F7E-A8E0-BBCC403AF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hlinkClick r:id="rId3"/>
              </a:rPr>
              <a:t>Meet the artist</a:t>
            </a:r>
            <a:endParaRPr lang="en-US" sz="6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A9BE6A-3608-46CF-A198-0CB645F9C139}"/>
              </a:ext>
            </a:extLst>
          </p:cNvPr>
          <p:cNvSpPr txBox="1"/>
          <p:nvPr/>
        </p:nvSpPr>
        <p:spPr>
          <a:xfrm>
            <a:off x="8477250" y="47339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to listen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CB26C1BA-F8F4-4F18-B5D7-374EDC13F9A7}"/>
              </a:ext>
            </a:extLst>
          </p:cNvPr>
          <p:cNvSpPr/>
          <p:nvPr/>
        </p:nvSpPr>
        <p:spPr>
          <a:xfrm>
            <a:off x="10525125" y="4743450"/>
            <a:ext cx="542925" cy="299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90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42B862-DCC5-4F6C-9B8D-66042B1B74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F7ED3F3C-9422-41A8-8145-0E80959D0B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66318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217BF9-C922-4E00-B5DB-282C4451C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348" y="432895"/>
            <a:ext cx="6763889" cy="1150827"/>
          </a:xfrm>
        </p:spPr>
        <p:txBody>
          <a:bodyPr anchor="t">
            <a:normAutofit/>
          </a:bodyPr>
          <a:lstStyle/>
          <a:p>
            <a:r>
              <a:rPr lang="en-US" sz="2800" dirty="0"/>
              <a:t>How did listening to the artist’s story help you to understand?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2B2F20-77BD-4F55-A443-49198C400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892" y="1583722"/>
            <a:ext cx="7162800" cy="632667"/>
          </a:xfrm>
        </p:spPr>
        <p:txBody>
          <a:bodyPr anchor="b">
            <a:normAutofit fontScale="92500" lnSpcReduction="10000"/>
          </a:bodyPr>
          <a:lstStyle/>
          <a:p>
            <a:pPr algn="l"/>
            <a:r>
              <a:rPr lang="en-US" sz="3600" dirty="0"/>
              <a:t>Think, pair, share…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78874-F833-4B74-B791-391A8593C69C}"/>
              </a:ext>
            </a:extLst>
          </p:cNvPr>
          <p:cNvSpPr txBox="1"/>
          <p:nvPr/>
        </p:nvSpPr>
        <p:spPr>
          <a:xfrm>
            <a:off x="638175" y="2514600"/>
            <a:ext cx="68450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What information do you now have, that you didn’t have before?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How does this change any interpretations you previously held?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What questions or curiosities do you still have? </a:t>
            </a:r>
          </a:p>
        </p:txBody>
      </p:sp>
      <p:pic>
        <p:nvPicPr>
          <p:cNvPr id="3074" name="Picture 2" descr="pollutedocean.jpg">
            <a:extLst>
              <a:ext uri="{FF2B5EF4-FFF2-40B4-BE49-F238E27FC236}">
                <a16:creationId xmlns:a16="http://schemas.microsoft.com/office/drawing/2014/main" id="{2733A327-18CE-4756-97ED-97D661ABC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426" y="2462157"/>
            <a:ext cx="3408479" cy="351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537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00177-B1DA-49A0-A241-C6CACABDE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825" y="76200"/>
            <a:ext cx="9601200" cy="714375"/>
          </a:xfrm>
        </p:spPr>
        <p:txBody>
          <a:bodyPr/>
          <a:lstStyle/>
          <a:p>
            <a:pPr algn="ctr"/>
            <a:r>
              <a:rPr lang="en-US" dirty="0"/>
              <a:t>Understanding through creating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FDA4A-9BA7-4DA0-974F-F5E5842A7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3025" y="2963228"/>
            <a:ext cx="4447786" cy="26765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u="sng" dirty="0"/>
              <a:t>Poem</a:t>
            </a:r>
          </a:p>
          <a:p>
            <a:pPr marL="0" indent="0">
              <a:buNone/>
            </a:pPr>
            <a:r>
              <a:rPr lang="en-US" sz="1600" dirty="0"/>
              <a:t>Express your understanding through written word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Use words to express feeling, visuals, information.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Construct your poem in whatever form you would like – this could be haiku, limerick, imagery, freeform, etc. Feel free to use the internet as a resource to find more information about types of poetry.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8B4B8-371F-46EF-A2B5-635ACF5EB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8425" y="2963228"/>
            <a:ext cx="4447786" cy="234315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u="sng" dirty="0"/>
              <a:t>Drawing</a:t>
            </a:r>
          </a:p>
          <a:p>
            <a:pPr marL="0" indent="0" algn="ctr">
              <a:buNone/>
            </a:pPr>
            <a:r>
              <a:rPr lang="en-US" sz="1600" dirty="0"/>
              <a:t>Express your understanding through visual image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Use images to express feelings, visuals and information.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Use any media you would like to create your drawing – pencil, marker, pastel, watercolor pencil, etc.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F80960-AE15-4011-B271-852E366A4DB3}"/>
              </a:ext>
            </a:extLst>
          </p:cNvPr>
          <p:cNvSpPr txBox="1"/>
          <p:nvPr/>
        </p:nvSpPr>
        <p:spPr>
          <a:xfrm>
            <a:off x="2114549" y="990600"/>
            <a:ext cx="9039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Directions: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Look</a:t>
            </a:r>
            <a:r>
              <a:rPr lang="en-US" dirty="0"/>
              <a:t> (2-3 minutes) back at the image of </a:t>
            </a:r>
            <a:r>
              <a:rPr lang="en-US" i="1" dirty="0"/>
              <a:t>Cabinet of Marine Debris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Read</a:t>
            </a:r>
            <a:r>
              <a:rPr lang="en-US" dirty="0"/>
              <a:t> (2-3 minutes) over your notes on understanding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Choose</a:t>
            </a:r>
            <a:r>
              <a:rPr lang="en-US" dirty="0"/>
              <a:t> to do one of the following individually or with a learning partner (10-15 minutes)</a:t>
            </a:r>
          </a:p>
        </p:txBody>
      </p:sp>
    </p:spTree>
    <p:extLst>
      <p:ext uri="{BB962C8B-B14F-4D97-AF65-F5344CB8AC3E}">
        <p14:creationId xmlns:p14="http://schemas.microsoft.com/office/powerpoint/2010/main" val="1003784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99601-29C1-4627-9115-C837DFC08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8528" y="140629"/>
            <a:ext cx="8361229" cy="1086237"/>
          </a:xfrm>
        </p:spPr>
        <p:txBody>
          <a:bodyPr/>
          <a:lstStyle/>
          <a:p>
            <a:r>
              <a:rPr lang="en-US" sz="4000" dirty="0"/>
              <a:t>Share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B540E-CD8A-4108-90D3-7971C6CE8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007" y="1226865"/>
            <a:ext cx="9631693" cy="4430985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/>
              <a:t>Directions: </a:t>
            </a:r>
          </a:p>
          <a:p>
            <a:pPr algn="l"/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Pair with another group or individual at your table.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Either read your poem or give the viewer(s) 1-2 minutes to look at your drawing.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Compliment – offer words to express what you appreciate about the work that they did.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Question – ask questions about their understanding. i.e.: “What made you choose these words?” or “Why did you use that medium?”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8134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152</TotalTime>
  <Words>628</Words>
  <Application>Microsoft Office PowerPoint</Application>
  <PresentationFormat>Widescreen</PresentationFormat>
  <Paragraphs>119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Franklin Gothic Book</vt:lpstr>
      <vt:lpstr>Wingdings</vt:lpstr>
      <vt:lpstr>Crop</vt:lpstr>
      <vt:lpstr>How do we find meaning in art?</vt:lpstr>
      <vt:lpstr>Expectations of this learning experience</vt:lpstr>
      <vt:lpstr>PowerPoint Presentation</vt:lpstr>
      <vt:lpstr>PowerPoint Presentation</vt:lpstr>
      <vt:lpstr>Now what do you understand? </vt:lpstr>
      <vt:lpstr>Meet the artist</vt:lpstr>
      <vt:lpstr>How did listening to the artist’s story help you to understand? </vt:lpstr>
      <vt:lpstr>Understanding through creating</vt:lpstr>
      <vt:lpstr>Share</vt:lpstr>
      <vt:lpstr>Reflect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we find meaning in art?</dc:title>
  <dc:creator>shantinsn@gmail.com</dc:creator>
  <cp:lastModifiedBy>shantinsn@gmail.com</cp:lastModifiedBy>
  <cp:revision>17</cp:revision>
  <dcterms:created xsi:type="dcterms:W3CDTF">2017-12-05T17:42:31Z</dcterms:created>
  <dcterms:modified xsi:type="dcterms:W3CDTF">2017-12-05T20:15:14Z</dcterms:modified>
</cp:coreProperties>
</file>